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4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18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20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stomShape 1" hidden="1"/>
          <p:cNvSpPr/>
          <p:nvPr/>
        </p:nvSpPr>
        <p:spPr>
          <a:xfrm>
            <a:off x="720" y="759600"/>
            <a:ext cx="3445200" cy="5331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2" hidden="1"/>
          <p:cNvSpPr/>
          <p:nvPr/>
        </p:nvSpPr>
        <p:spPr>
          <a:xfrm>
            <a:off x="11815560" y="759600"/>
            <a:ext cx="385200" cy="53312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0" y="759600"/>
            <a:ext cx="9139680" cy="5331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1069200" y="1300320"/>
            <a:ext cx="7314840" cy="3254040"/>
          </a:xfrm>
          <a:prstGeom prst="rect">
            <a:avLst/>
          </a:prstGeom>
        </p:spPr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5900" b="0" strike="noStrike" spc="-1">
                <a:solidFill>
                  <a:srgbClr val="FFFFFF"/>
                </a:solidFill>
                <a:latin typeface="Calibri"/>
                <a:ea typeface="SimSun"/>
              </a:rPr>
              <a:t>Click to edit Master title style</a:t>
            </a:r>
            <a:endParaRPr lang="en-GB" sz="59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/>
          </p:nvPr>
        </p:nvSpPr>
        <p:spPr>
          <a:xfrm>
            <a:off x="263520" y="6357600"/>
            <a:ext cx="2742840" cy="36360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ftr"/>
          </p:nvPr>
        </p:nvSpPr>
        <p:spPr>
          <a:xfrm>
            <a:off x="3870360" y="6357600"/>
            <a:ext cx="5910840" cy="3639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100" b="0" strike="noStrike" spc="-1">
                <a:solidFill>
                  <a:srgbClr val="4D4D4D"/>
                </a:solidFill>
                <a:latin typeface="Calibri"/>
                <a:ea typeface="SimSun"/>
              </a:rPr>
              <a:t>{Footer}</a:t>
            </a:r>
            <a:endParaRPr lang="en-GB" sz="1100" b="0" strike="noStrike" spc="-1"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sldNum"/>
          </p:nvPr>
        </p:nvSpPr>
        <p:spPr>
          <a:xfrm>
            <a:off x="10634400" y="6357600"/>
            <a:ext cx="1529280" cy="36360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7" name="CustomShape 8"/>
          <p:cNvSpPr/>
          <p:nvPr/>
        </p:nvSpPr>
        <p:spPr>
          <a:xfrm>
            <a:off x="9270360" y="759960"/>
            <a:ext cx="2926440" cy="53312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PlaceHolder 9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4D4D4D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200" b="0" strike="noStrike" spc="-1">
                <a:solidFill>
                  <a:srgbClr val="4D4D4D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200" b="0" strike="noStrike" spc="-1">
                <a:solidFill>
                  <a:srgbClr val="4D4D4D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 hidden="1"/>
          <p:cNvSpPr/>
          <p:nvPr/>
        </p:nvSpPr>
        <p:spPr>
          <a:xfrm>
            <a:off x="720" y="759600"/>
            <a:ext cx="3445200" cy="5331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CustomShape 2" hidden="1"/>
          <p:cNvSpPr/>
          <p:nvPr/>
        </p:nvSpPr>
        <p:spPr>
          <a:xfrm>
            <a:off x="11815560" y="759600"/>
            <a:ext cx="385200" cy="53312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PlaceHolder 3"/>
          <p:cNvSpPr>
            <a:spLocks noGrp="1"/>
          </p:cNvSpPr>
          <p:nvPr>
            <p:ph type="dt"/>
          </p:nvPr>
        </p:nvSpPr>
        <p:spPr>
          <a:xfrm>
            <a:off x="263520" y="6357600"/>
            <a:ext cx="2742840" cy="36360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ftr"/>
          </p:nvPr>
        </p:nvSpPr>
        <p:spPr>
          <a:xfrm>
            <a:off x="3870360" y="6357600"/>
            <a:ext cx="5910840" cy="3639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100" b="0" strike="noStrike" spc="-1">
                <a:solidFill>
                  <a:srgbClr val="4D4D4D"/>
                </a:solidFill>
                <a:latin typeface="Calibri"/>
                <a:ea typeface="SimSun"/>
              </a:rPr>
              <a:t>{Footer}</a:t>
            </a:r>
            <a:endParaRPr lang="en-GB" sz="1100" b="0" strike="noStrike" spc="-1"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sldNum"/>
          </p:nvPr>
        </p:nvSpPr>
        <p:spPr>
          <a:xfrm>
            <a:off x="10634400" y="6357600"/>
            <a:ext cx="1529280" cy="36360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1800" b="0" strike="noStrike" spc="-1">
                <a:solidFill>
                  <a:srgbClr val="4D4D4D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51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400" b="0" strike="noStrike" spc="-1">
                <a:solidFill>
                  <a:srgbClr val="4D4D4D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200" b="0" strike="noStrike" spc="-1">
                <a:solidFill>
                  <a:srgbClr val="4D4D4D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200" b="0" strike="noStrike" spc="-1">
                <a:solidFill>
                  <a:srgbClr val="4D4D4D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GB" sz="5900" b="0" strike="noStrike" spc="-1">
                <a:solidFill>
                  <a:srgbClr val="FFFFFF"/>
                </a:solidFill>
                <a:latin typeface="Calibri"/>
                <a:ea typeface="SimSun"/>
              </a:rPr>
              <a:t>DOG</a:t>
            </a:r>
            <a:endParaRPr lang="en-GB" sz="5900" b="0" strike="noStrike" spc="-1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102320" y="4669200"/>
            <a:ext cx="7314840" cy="914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200" b="0" strike="noStrike" spc="-1">
                <a:solidFill>
                  <a:srgbClr val="FFFFFF"/>
                </a:solidFill>
                <a:latin typeface="Calibri"/>
                <a:ea typeface="SimSun"/>
              </a:rPr>
              <a:t>An interpreted programming language</a:t>
            </a:r>
            <a:endParaRPr lang="en-GB" sz="2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5900" b="0" strike="noStrike" spc="-1">
                <a:solidFill>
                  <a:srgbClr val="FFFFFF"/>
                </a:solidFill>
                <a:latin typeface="Calibri"/>
                <a:ea typeface="SimSun"/>
              </a:rPr>
              <a:t>Evaluation</a:t>
            </a:r>
            <a:endParaRPr lang="en-GB" sz="59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945360" y="867960"/>
            <a:ext cx="3473640" cy="806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2000" b="1" strike="noStrike" spc="-1">
                <a:solidFill>
                  <a:srgbClr val="4D4D4D"/>
                </a:solidFill>
                <a:latin typeface="Calibri"/>
                <a:ea typeface="SimSun"/>
              </a:rPr>
              <a:t>What went well:</a:t>
            </a:r>
            <a:endParaRPr lang="en-GB" sz="2000" b="0" strike="noStrike" spc="-1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932760" y="1749960"/>
            <a:ext cx="3486600" cy="233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The development</a:t>
            </a:r>
            <a:endParaRPr lang="en-GB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How robust the finished product was</a:t>
            </a:r>
            <a:endParaRPr lang="en-GB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How complete the finished product was</a:t>
            </a:r>
            <a:endParaRPr lang="en-GB" sz="2000" b="0" strike="noStrike" spc="-1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4898520" y="867960"/>
            <a:ext cx="3473640" cy="806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2000" b="1" strike="noStrike" spc="-1">
                <a:solidFill>
                  <a:srgbClr val="4D4D4D"/>
                </a:solidFill>
                <a:latin typeface="Calibri"/>
                <a:ea typeface="SimSun"/>
              </a:rPr>
              <a:t>What I found challenging:</a:t>
            </a:r>
            <a:endParaRPr lang="en-GB" sz="2000" b="0" strike="noStrike" spc="-1">
              <a:latin typeface="Arial"/>
            </a:endParaRPr>
          </a:p>
        </p:txBody>
      </p:sp>
      <p:sp>
        <p:nvSpPr>
          <p:cNvPr id="110" name="CustomShape 4"/>
          <p:cNvSpPr/>
          <p:nvPr/>
        </p:nvSpPr>
        <p:spPr>
          <a:xfrm>
            <a:off x="4898520" y="1729800"/>
            <a:ext cx="3473640" cy="301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Managing my time effectively </a:t>
            </a:r>
            <a:endParaRPr lang="en-GB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Explaining what I was making</a:t>
            </a:r>
            <a:endParaRPr lang="en-GB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The EPQ process and log book</a:t>
            </a:r>
            <a:endParaRPr lang="en-GB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1"/>
          <p:cNvPicPr/>
          <p:nvPr/>
        </p:nvPicPr>
        <p:blipFill>
          <a:blip r:embed="rId2"/>
          <a:stretch/>
        </p:blipFill>
        <p:spPr>
          <a:xfrm>
            <a:off x="0" y="0"/>
            <a:ext cx="3306240" cy="6856920"/>
          </a:xfrm>
          <a:prstGeom prst="rect">
            <a:avLst/>
          </a:prstGeom>
          <a:ln>
            <a:noFill/>
          </a:ln>
        </p:spPr>
      </p:pic>
      <p:pic>
        <p:nvPicPr>
          <p:cNvPr id="112" name="Picture2"/>
          <p:cNvPicPr/>
          <p:nvPr/>
        </p:nvPicPr>
        <p:blipFill>
          <a:blip r:embed="rId3"/>
          <a:stretch/>
        </p:blipFill>
        <p:spPr>
          <a:xfrm>
            <a:off x="2870280" y="720"/>
            <a:ext cx="3306240" cy="6856920"/>
          </a:xfrm>
          <a:prstGeom prst="rect">
            <a:avLst/>
          </a:prstGeom>
          <a:ln>
            <a:noFill/>
          </a:ln>
        </p:spPr>
      </p:pic>
      <p:pic>
        <p:nvPicPr>
          <p:cNvPr id="113" name="Picture 112"/>
          <p:cNvPicPr/>
          <p:nvPr/>
        </p:nvPicPr>
        <p:blipFill>
          <a:blip r:embed="rId4"/>
          <a:stretch/>
        </p:blipFill>
        <p:spPr>
          <a:xfrm>
            <a:off x="6165360" y="720"/>
            <a:ext cx="3306240" cy="685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5900" b="0" strike="noStrike" spc="-1">
                <a:solidFill>
                  <a:srgbClr val="FFFFFF"/>
                </a:solidFill>
                <a:latin typeface="Calibri"/>
                <a:ea typeface="SimSun"/>
              </a:rPr>
              <a:t>What have I made?</a:t>
            </a:r>
            <a:endParaRPr lang="en-GB" sz="59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932760" y="574200"/>
            <a:ext cx="2401200" cy="75132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3600" b="0" strike="noStrike" spc="-1">
                <a:solidFill>
                  <a:srgbClr val="4D4D4D"/>
                </a:solidFill>
                <a:latin typeface="Calibri"/>
                <a:ea typeface="SimSun"/>
              </a:rPr>
              <a:t>Interpreted</a:t>
            </a:r>
            <a:endParaRPr lang="en-GB" sz="36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3444120" y="574200"/>
            <a:ext cx="4591800" cy="75132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3600" b="0" strike="noStrike" spc="-1">
                <a:solidFill>
                  <a:srgbClr val="4D4D4D"/>
                </a:solidFill>
                <a:latin typeface="Calibri"/>
                <a:ea typeface="SimSun"/>
              </a:rPr>
              <a:t>programming language</a:t>
            </a:r>
            <a:endParaRPr lang="en-GB" sz="3600" b="0" strike="noStrike" spc="-1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1672560" y="1542240"/>
            <a:ext cx="766800" cy="1542600"/>
          </a:xfrm>
          <a:prstGeom prst="downArrow">
            <a:avLst>
              <a:gd name="adj1" fmla="val 50000"/>
              <a:gd name="adj2" fmla="val 55319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4"/>
          <p:cNvSpPr/>
          <p:nvPr/>
        </p:nvSpPr>
        <p:spPr>
          <a:xfrm>
            <a:off x="5229360" y="1542960"/>
            <a:ext cx="766800" cy="1542600"/>
          </a:xfrm>
          <a:prstGeom prst="downArrow">
            <a:avLst>
              <a:gd name="adj1" fmla="val 50000"/>
              <a:gd name="adj2" fmla="val 55319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5"/>
          <p:cNvSpPr/>
          <p:nvPr/>
        </p:nvSpPr>
        <p:spPr>
          <a:xfrm>
            <a:off x="425520" y="3300840"/>
            <a:ext cx="3736080" cy="8607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>
                <a:solidFill>
                  <a:srgbClr val="4D4D4D"/>
                </a:solidFill>
                <a:latin typeface="Calibri"/>
                <a:ea typeface="SimSun"/>
              </a:rPr>
              <a:t>The program is executed line by line from top to bottom.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96" name="CustomShape 6"/>
          <p:cNvSpPr/>
          <p:nvPr/>
        </p:nvSpPr>
        <p:spPr>
          <a:xfrm>
            <a:off x="4299480" y="3301200"/>
            <a:ext cx="3736080" cy="8607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>
                <a:solidFill>
                  <a:srgbClr val="4D4D4D"/>
                </a:solidFill>
                <a:latin typeface="Calibri"/>
                <a:ea typeface="SimSun"/>
              </a:rPr>
              <a:t>A language used by programmers to create software.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5900" b="0" strike="noStrike" spc="-1">
                <a:solidFill>
                  <a:srgbClr val="FFFFFF"/>
                </a:solidFill>
                <a:latin typeface="Calibri"/>
                <a:ea typeface="SimSun"/>
              </a:rPr>
              <a:t>Why did I chose to make this for my project?</a:t>
            </a:r>
            <a:endParaRPr lang="en-GB" sz="59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008000" y="1152000"/>
            <a:ext cx="6840000" cy="24213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GB" sz="2000" b="0" strike="noStrike" spc="-1">
                <a:latin typeface="Arial"/>
              </a:rPr>
              <a:t>Reasons for doing this project:</a:t>
            </a:r>
          </a:p>
          <a:p>
            <a:endParaRPr lang="en-GB" sz="2000" b="0" strike="noStrike" spc="-1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Extremely interested in Computer Science and programming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Wanted to do a project using C++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Creating a programming language is not something I’ve ever done before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Very theoretical project with lots of design before development started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Involved lots of research which made it well suited to an EPQ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5900" b="0" strike="noStrike" spc="-1">
                <a:solidFill>
                  <a:srgbClr val="FFFFFF"/>
                </a:solidFill>
                <a:latin typeface="Calibri"/>
                <a:ea typeface="SimSun"/>
              </a:rPr>
              <a:t>How did I make it?</a:t>
            </a:r>
            <a:endParaRPr lang="en-GB" sz="59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945360" y="867960"/>
            <a:ext cx="3473640" cy="806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2000" b="1" strike="noStrike" spc="-1">
                <a:solidFill>
                  <a:srgbClr val="4D4D4D"/>
                </a:solidFill>
                <a:latin typeface="Calibri"/>
                <a:ea typeface="SimSun"/>
              </a:rPr>
              <a:t>Tools:</a:t>
            </a:r>
            <a:endParaRPr lang="en-GB" sz="2000" b="0" strike="noStrike" spc="-1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945360" y="1749960"/>
            <a:ext cx="3473640" cy="15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DOG is written in C++</a:t>
            </a:r>
            <a:endParaRPr lang="en-GB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IDE: Visual Studio</a:t>
            </a:r>
            <a:endParaRPr lang="en-GB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VC: git</a:t>
            </a:r>
            <a:endParaRPr lang="en-GB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Text Editor: Sublime Text 3</a:t>
            </a:r>
            <a:endParaRPr lang="en-GB" sz="2000" b="0" strike="noStrike" spc="-1">
              <a:latin typeface="Arial"/>
            </a:endParaRPr>
          </a:p>
        </p:txBody>
      </p:sp>
      <p:sp>
        <p:nvSpPr>
          <p:cNvPr id="102" name="CustomShape 3"/>
          <p:cNvSpPr/>
          <p:nvPr/>
        </p:nvSpPr>
        <p:spPr>
          <a:xfrm>
            <a:off x="4898520" y="867960"/>
            <a:ext cx="3473640" cy="806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2000" b="1" strike="noStrike" spc="-1">
                <a:solidFill>
                  <a:srgbClr val="4D4D4D"/>
                </a:solidFill>
                <a:latin typeface="Calibri"/>
                <a:ea typeface="SimSun"/>
              </a:rPr>
              <a:t>Research:</a:t>
            </a:r>
            <a:endParaRPr lang="en-GB" sz="2000" b="0" strike="noStrike" spc="-1">
              <a:latin typeface="Arial"/>
            </a:endParaRPr>
          </a:p>
        </p:txBody>
      </p:sp>
      <p:sp>
        <p:nvSpPr>
          <p:cNvPr id="103" name="CustomShape 4"/>
          <p:cNvSpPr/>
          <p:nvPr/>
        </p:nvSpPr>
        <p:spPr>
          <a:xfrm>
            <a:off x="4898520" y="1728000"/>
            <a:ext cx="3473640" cy="2218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Pre-development: MSDN, various tutorials and guides</a:t>
            </a:r>
            <a:endParaRPr lang="en-GB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lang="en-GB" sz="2000" b="0" strike="noStrike" spc="-1">
                <a:solidFill>
                  <a:srgbClr val="4D4D4D"/>
                </a:solidFill>
                <a:latin typeface="Calibri"/>
                <a:ea typeface="SimSun"/>
              </a:rPr>
              <a:t>During development: StackOverflow, C++ documentation</a:t>
            </a:r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GB" sz="5900" b="0" strike="noStrike" spc="-1">
                <a:solidFill>
                  <a:srgbClr val="FFFFFF"/>
                </a:solidFill>
                <a:latin typeface="Calibri"/>
                <a:ea typeface="SimSun"/>
              </a:rPr>
              <a:t>Writing the researched based report</a:t>
            </a:r>
            <a:endParaRPr lang="en-GB" sz="5900" b="0" strike="noStrike" spc="-1">
              <a:solidFill>
                <a:srgbClr val="4D4D4D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1008000" y="1152000"/>
            <a:ext cx="6840000" cy="31892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GB" sz="2000" b="0" strike="noStrike" spc="-1" dirty="0">
                <a:latin typeface="Arial"/>
              </a:rPr>
              <a:t>Writing the research based report:</a:t>
            </a:r>
          </a:p>
          <a:p>
            <a:endParaRPr lang="en-GB" sz="2000" b="0" strike="noStrike" spc="-1" dirty="0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 dirty="0">
                <a:latin typeface="Arial"/>
              </a:rPr>
              <a:t>Spent the first stage researching and planning the structure before writing any code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 dirty="0">
                <a:latin typeface="Arial"/>
              </a:rPr>
              <a:t>Outlined the success criteria of the language as part of the planning stage (based on research)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 dirty="0">
                <a:latin typeface="Arial"/>
              </a:rPr>
              <a:t>Research included interpreted </a:t>
            </a:r>
            <a:r>
              <a:rPr lang="en-GB" sz="1800" b="0" strike="noStrike" spc="-1">
                <a:latin typeface="Arial"/>
              </a:rPr>
              <a:t>vs </a:t>
            </a:r>
            <a:r>
              <a:rPr lang="en-GB" sz="1800" b="0" strike="noStrike" spc="-1" smtClean="0">
                <a:latin typeface="Arial"/>
              </a:rPr>
              <a:t>compiled</a:t>
            </a:r>
            <a:endParaRPr lang="en-GB" sz="1800" b="0" strike="noStrike" spc="-1" dirty="0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 dirty="0">
                <a:latin typeface="Arial"/>
              </a:rPr>
              <a:t>Referenced all research sources while writing the report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 dirty="0">
                <a:latin typeface="Arial"/>
              </a:rPr>
              <a:t>Created screenshots of all the code to be included alongside the report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 dirty="0">
                <a:latin typeface="Arial"/>
              </a:rPr>
              <a:t>Constantly researching while developing using official documentation and examples of other developers work.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808080"/>
      </a:lt2>
      <a:accent1>
        <a:srgbClr val="02B09F"/>
      </a:accent1>
      <a:accent2>
        <a:srgbClr val="CCCCCC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808080"/>
      </a:lt2>
      <a:accent1>
        <a:srgbClr val="02B09F"/>
      </a:accent1>
      <a:accent2>
        <a:srgbClr val="CCCCCC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264</Words>
  <Application>Microsoft Office PowerPoint</Application>
  <PresentationFormat>On-screen Show (4:3)</PresentationFormat>
  <Paragraphs>47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SimSun</vt:lpstr>
      <vt:lpstr>Arial</vt:lpstr>
      <vt:lpstr>Calibri</vt:lpstr>
      <vt:lpstr>DejaVu Sans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Oli Radlett {13Ba} [012187]</dc:creator>
  <dc:description/>
  <cp:lastModifiedBy>Oli Radlett {13Ba} [012187]</cp:lastModifiedBy>
  <cp:revision>14</cp:revision>
  <cp:lastPrinted>2019-01-21T11:02:00Z</cp:lastPrinted>
  <dcterms:created xsi:type="dcterms:W3CDTF">2017-10-26T06:45:49Z</dcterms:created>
  <dcterms:modified xsi:type="dcterms:W3CDTF">2019-01-21T11:08:38Z</dcterms:modified>
  <dc:language>en-GB</dc:language>
</cp:coreProperties>
</file>